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48D7-0A34-4C9D-A381-FF7EDE29C00F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B912-6A3F-40AC-BF87-EAD1939DB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48D7-0A34-4C9D-A381-FF7EDE29C00F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B912-6A3F-40AC-BF87-EAD1939DB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2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Проведение итогового устного собеседования по русскому языку в 9 классе 13 и 16 апреля 2018 года</a:t>
            </a:r>
            <a:endParaRPr lang="ru-RU" sz="3200" b="1" dirty="0">
              <a:solidFill>
                <a:srgbClr val="C00000"/>
              </a:solidFill>
              <a:effectLst>
                <a:glow rad="381000">
                  <a:schemeClr val="accent2">
                    <a:lumMod val="60000"/>
                    <a:lumOff val="4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Нормативная база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Техническое оснащение ОО для ИС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Кадровые ресурсы в ОО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Участники ИС 13 и 16 апреля 2018 года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Подготовка к проведению ИС в ОО (общие положения) 06 - 12 апреля 2018 г.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Подготовка и проведение ИС в ОО 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(общие положения) 13 и 16 апреля 2018 г.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Ход итогового собеседования в ОО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Завершение ИС в ОО и МОУО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6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Тема Office</vt:lpstr>
      <vt:lpstr>Проведение итогового устного собеседования по русскому языку в 9 классе 13 и 16 апреля 2018 года</vt:lpstr>
      <vt:lpstr>Нормативная база</vt:lpstr>
      <vt:lpstr>Техническое оснащение ОО для ИС</vt:lpstr>
      <vt:lpstr>Кадровые ресурсы в ОО</vt:lpstr>
      <vt:lpstr>Участники ИС 13 и 16 апреля 2018 года</vt:lpstr>
      <vt:lpstr>Подготовка к проведению ИС в ОО (общие положения) 06 - 12 апреля 2018 г.</vt:lpstr>
      <vt:lpstr>Подготовка и проведение ИС в ОО  (общие положения) 13 и 16 апреля 2018 г.</vt:lpstr>
      <vt:lpstr>Ход итогового собеседования в ОО</vt:lpstr>
      <vt:lpstr>Завершение ИС в ОО и МОУО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итогового устного собеседования по русскому языку в 9 классе 13 и 16 апреля 2018 года</dc:title>
  <dc:creator>Козликина Ольга Михайловна</dc:creator>
  <cp:lastModifiedBy>Козликина Ольга Михайловна</cp:lastModifiedBy>
  <cp:revision>1</cp:revision>
  <dcterms:created xsi:type="dcterms:W3CDTF">2018-03-19T11:00:33Z</dcterms:created>
  <dcterms:modified xsi:type="dcterms:W3CDTF">2018-03-19T11:00:34Z</dcterms:modified>
</cp:coreProperties>
</file>